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64" r:id="rId19"/>
  </p:sldIdLst>
  <p:sldSz cx="12192000" cy="6858000"/>
  <p:notesSz cx="6858000" cy="9144000"/>
  <p:embeddedFontLst>
    <p:embeddedFont>
      <p:font typeface="Noto Sans KR" panose="020B0600000101010101" charset="-127"/>
      <p:regular r:id="rId20"/>
      <p:bold r:id="rId21"/>
    </p:embeddedFont>
    <p:embeddedFont>
      <p:font typeface="Noto Sans KR Light" panose="020B0600000101010101" charset="-127"/>
      <p:regular r:id="rId22"/>
    </p:embeddedFont>
    <p:embeddedFont>
      <p:font typeface="Noto Sans KR Medium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74688-6AD9-5DD3-7DF2-E4ECF0673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79BF97-1F0F-0C43-CDCB-C15ECBC1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C6BB6-01A7-FBFC-025B-44C567AB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583D1-21E1-AC6B-DABE-5055F18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19FD8-A888-5507-9478-C1752028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CE64-0E0F-C7F9-E960-87FB266A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419C5F-B158-718C-EB52-BDFC07C3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7B25C-4177-3A7E-EEF6-4949436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F2BC7-7092-A914-B1BB-539255FF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DD60F-7F9A-549D-3303-534AD777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1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C6409-A98B-3F3A-FBFB-CC289C906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3B8F26-A5A0-2CC1-A22E-839CE9BA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40EF4-2F90-4D4D-F13F-9577AB3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E230B-AAB8-DE7C-4446-DADD2B25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4FE1F-D835-22C5-4783-18F4F6E1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0CC2C-8F77-D1D2-7FDF-B9FCADA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A3B8F-57A2-3D17-DEF6-D02F99AA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D53D5-5AF6-2EC6-E615-D8F881E3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0DCCE-A055-9EF3-35B3-7A058FFE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3E38F-2090-6F3B-F95F-939BD08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1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015F7-8124-12AB-D484-61AF4B7A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82764-AF34-0539-D983-9E3C4E58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CA102-195D-C0D3-C173-CCC5283B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E31A3-4410-7DFF-A5BF-88398950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148BA-5BDA-C39F-CABE-5F09CAB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4BF39-D837-1452-E431-2CC3CDF8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4EBA7-9AEB-9B33-3E12-C83E46A0D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6AA9-6130-13B1-2647-3CD70E40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AD26B-657C-24A9-F62D-2BA91962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E32FC0-007E-BA22-B7B2-64F2D2A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75416-398B-CF76-1D3C-040E3CD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282-9345-B6A6-EE03-A02D2A9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38354-2977-8343-BA9B-559FBAAA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323957-16B0-09AA-0444-D3AF54E2E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F84B87-EF5D-51F6-FD10-B2A5929C1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F5B93-5E72-92BA-C4D8-F2F735401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C03B94-A490-4368-F1E5-7D4F823D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20A670-3B18-67EA-88A3-1FA41765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68856-FC90-A0AC-14B8-BA1206E9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57498-317B-34B5-F7AE-A329264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3394DE-9675-0567-D7DF-57F0BB16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32141-FB9C-2E33-39D7-08755582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9A1A25-8921-1173-ACDE-EF9F535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1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A0FFE7-E850-55AB-BD38-3C3A2A1E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D8B53-44B3-5117-4A72-3F3270DC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6E80D-38C8-E113-ECF2-0C2DE600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7C381-7229-85B1-975D-84E7B84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50169-0810-6C6F-F554-10D7F86E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8B20C5-FC9F-8955-E76D-BEF89B368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9ADF3-FF8E-DB1F-84DA-B32ACDA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886B0-2FF8-638F-A557-15990FF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57123F-0FA6-3270-0A33-174C6927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F3FD-9468-29EA-717D-DFEAE8EF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1CA665-B0E7-99E4-C8A1-F52C95621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80BBA-5700-AD2E-0211-E1F0C81C6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FF26F-EE18-B31D-00A5-5FA15E58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21868-15B0-EF71-EC8C-A31286B3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E3027-39BA-6D14-E408-24828F2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CB226B-9CD3-B73B-39AC-A33D6ED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B9DF9-8219-5A79-00B6-C94327C0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E51D0-3E70-D316-CE70-A41C4C4F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76A06-1ACD-0749-8BB0-A809E51CF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9C784-A307-EB6C-767D-8EA8A798F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2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98F5B8-D4E8-5B97-DB5F-E7D82A96994D}"/>
              </a:ext>
            </a:extLst>
          </p:cNvPr>
          <p:cNvSpPr/>
          <p:nvPr/>
        </p:nvSpPr>
        <p:spPr>
          <a:xfrm>
            <a:off x="0" y="0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4817E3-A569-EEC5-4C0D-67684A7A50C8}"/>
              </a:ext>
            </a:extLst>
          </p:cNvPr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675640"/>
            <a:ext cx="53530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오픈소스 소프트웨어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  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Team1_14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endParaRPr lang="en-US" altLang="ko-KR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 AI</a:t>
            </a:r>
            <a:r>
              <a:rPr lang="ko-KR" altLang="en-US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를 이용한 그림 생성 및 거래 플랫폼 </a:t>
            </a:r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BootStrap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HTML, CSS, JS </a:t>
            </a: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템플릿을 모아둔 프레임워크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적은 코드로 쉽고 빠르게 </a:t>
            </a:r>
            <a:r>
              <a:rPr lang="ko-KR" altLang="en-US" b="0" i="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프론트엔드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대부분의 기능 수행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074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3938810F-5AC9-B60B-3B65-DCC2AC35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72" y="1857375"/>
            <a:ext cx="202045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5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Redux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상태 관리를 위한 자바스크립트 라이브러리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여러 레벨의 컴포넌트를 거쳐야 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Props Drilling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해결하기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4A675A-E897-43DF-35D5-A245576C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08" y="1381125"/>
            <a:ext cx="184634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7F04B7-395A-811D-74A4-D3AE5A9D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381125"/>
            <a:ext cx="383941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77543-E13A-5187-B922-5FCFA54DF84E}"/>
              </a:ext>
            </a:extLst>
          </p:cNvPr>
          <p:cNvSpPr txBox="1"/>
          <p:nvPr/>
        </p:nvSpPr>
        <p:spPr>
          <a:xfrm>
            <a:off x="3286125" y="4182030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Props Drilling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422D6-6C45-188C-11AC-F73B7F97790E}"/>
              </a:ext>
            </a:extLst>
          </p:cNvPr>
          <p:cNvSpPr txBox="1"/>
          <p:nvPr/>
        </p:nvSpPr>
        <p:spPr>
          <a:xfrm>
            <a:off x="6400800" y="4180929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Redux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Store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320836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Express.js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Node.js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 애플리케이션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서버 구현을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122" name="Picture 2" descr="Express Logo">
            <a:extLst>
              <a:ext uri="{FF2B5EF4-FFF2-40B4-BE49-F238E27FC236}">
                <a16:creationId xmlns:a16="http://schemas.microsoft.com/office/drawing/2014/main" id="{120C0E14-E65F-4306-C0F3-2896D0EE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2445189"/>
            <a:ext cx="2790826" cy="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de.js - 위키백과, 우리 모두의 백과사전">
            <a:extLst>
              <a:ext uri="{FF2B5EF4-FFF2-40B4-BE49-F238E27FC236}">
                <a16:creationId xmlns:a16="http://schemas.microsoft.com/office/drawing/2014/main" id="{3F19898D-8E90-48F1-12DE-942DC576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21" y="2164753"/>
            <a:ext cx="2300580" cy="14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PostgreSQL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 관계형 데이터베이스 관리 시스템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Express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서버에서 요청하는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CRUD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처리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PostgreSQL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라이선스와 유사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EEC97F-4FB4-DC2C-C1A8-B85D8FBE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80" y="1946729"/>
            <a:ext cx="1544637" cy="15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NGINX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리버스 프록시 서버 프로그램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앞에 배치하여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DB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연결된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보안을 강화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BSD 2-Clause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2DF7BF2-8735-977F-8238-C7AE6607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240898"/>
            <a:ext cx="4876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Stable Diffusion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Text-to-Image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인공지능 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Diffusion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모델을 사용하여 노이즈에서 이미지를 생성하는 방식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CreativeML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Open RAIL M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194" name="Picture 2" descr="안정적인 확산 아키텍처">
            <a:extLst>
              <a:ext uri="{FF2B5EF4-FFF2-40B4-BE49-F238E27FC236}">
                <a16:creationId xmlns:a16="http://schemas.microsoft.com/office/drawing/2014/main" id="{80AF85CB-B2FA-F671-4F52-AA8A8DC2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6" y="1354721"/>
            <a:ext cx="5648325" cy="2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7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LightFM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해외 유명 쇼핑 플랫폼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Lyst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만든 추천 알고리즘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Content-based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Collaborative Filtering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장점을 결합한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Hybrid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6" name="Picture 2" descr="LightFM logo">
            <a:extLst>
              <a:ext uri="{FF2B5EF4-FFF2-40B4-BE49-F238E27FC236}">
                <a16:creationId xmlns:a16="http://schemas.microsoft.com/office/drawing/2014/main" id="{E9CE96F5-8A8D-7179-CBBC-6245AAFD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9" y="1678124"/>
            <a:ext cx="3121700" cy="20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8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TensorFlow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E3FE754-7105-31A6-3B63-BB3F800D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3311" y="1680754"/>
            <a:ext cx="4905375" cy="264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6C536-858B-D2E9-15B3-5770DCDCE56D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구글에서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 오픈 소스로 공개한 기계학습 라이브러리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인식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신경망 학습을 통해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일러스트의 정확도와 완성도를 보완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967335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감사합니다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7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3EAB1-87FD-1692-3C4C-0C4BE52CF7EF}"/>
              </a:ext>
            </a:extLst>
          </p:cNvPr>
          <p:cNvSpPr txBox="1"/>
          <p:nvPr/>
        </p:nvSpPr>
        <p:spPr>
          <a:xfrm>
            <a:off x="2062162" y="5589072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SaaS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형태로 사용자의 기기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사양에 관계없이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그림 생성이 가능한 웹사이트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606442-37AC-AE5F-ECB4-7FEED2A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6" y="969675"/>
            <a:ext cx="8529408" cy="44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6AC2C-243A-3191-7169-028CA229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00" y="976209"/>
            <a:ext cx="8528400" cy="421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79099-758B-A208-8F83-34152162F05D}"/>
              </a:ext>
            </a:extLst>
          </p:cNvPr>
          <p:cNvSpPr txBox="1"/>
          <p:nvPr/>
        </p:nvSpPr>
        <p:spPr>
          <a:xfrm>
            <a:off x="3924300" y="5589072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생성한 그림을 거래할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231339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126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추진배경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FF4AC-E853-2EB6-B631-1FCFE312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185863"/>
            <a:ext cx="56959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D5990-B2B5-F0B9-B04A-EC472C5AE447}"/>
              </a:ext>
            </a:extLst>
          </p:cNvPr>
          <p:cNvSpPr txBox="1"/>
          <p:nvPr/>
        </p:nvSpPr>
        <p:spPr>
          <a:xfrm>
            <a:off x="2537874" y="5234869"/>
            <a:ext cx="711625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美 미술대회에서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그린 그림이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위를 하며 미술작품으로 인정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만든 창작물에 대한 수요가 존재할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6446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54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idjourney – Start your Journey | Weird Wonderful AI Art">
            <a:extLst>
              <a:ext uri="{FF2B5EF4-FFF2-40B4-BE49-F238E27FC236}">
                <a16:creationId xmlns:a16="http://schemas.microsoft.com/office/drawing/2014/main" id="{68F0E7EE-D4C3-FFAE-5403-53712119A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" r="31988" b="254"/>
          <a:stretch/>
        </p:blipFill>
        <p:spPr bwMode="auto">
          <a:xfrm>
            <a:off x="120427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E2F1AD-0AB7-AF4B-944D-13CFCF7F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velAI/이미지 제네레이터 - 나무위키">
            <a:extLst>
              <a:ext uri="{FF2B5EF4-FFF2-40B4-BE49-F238E27FC236}">
                <a16:creationId xmlns:a16="http://schemas.microsoft.com/office/drawing/2014/main" id="{47B09165-982B-6253-692B-0C8B1BF0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4" y="1715065"/>
            <a:ext cx="34078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89792-4FDA-7A19-2EF0-C219FA270D7F}"/>
              </a:ext>
            </a:extLst>
          </p:cNvPr>
          <p:cNvSpPr txBox="1"/>
          <p:nvPr/>
        </p:nvSpPr>
        <p:spPr>
          <a:xfrm>
            <a:off x="638175" y="4596694"/>
            <a:ext cx="355282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Midjourney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디스코드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기반으로 사용하는 소프트웨어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F07E-5388-F6E6-3B34-448C7E321BD7}"/>
              </a:ext>
            </a:extLst>
          </p:cNvPr>
          <p:cNvSpPr txBox="1"/>
          <p:nvPr/>
        </p:nvSpPr>
        <p:spPr>
          <a:xfrm>
            <a:off x="4319587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NovelAI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 가장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이슈되는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소프트웨어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구독제로 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1FE09-11F5-E647-2E8C-6590A48160F1}"/>
              </a:ext>
            </a:extLst>
          </p:cNvPr>
          <p:cNvSpPr txBox="1"/>
          <p:nvPr/>
        </p:nvSpPr>
        <p:spPr>
          <a:xfrm>
            <a:off x="7951312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Portrait AI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셀카를 업로드하면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18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세기 초상화로 그림을 생성</a:t>
            </a:r>
          </a:p>
        </p:txBody>
      </p:sp>
    </p:spTree>
    <p:extLst>
      <p:ext uri="{BB962C8B-B14F-4D97-AF65-F5344CB8AC3E}">
        <p14:creationId xmlns:p14="http://schemas.microsoft.com/office/powerpoint/2010/main" val="412804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서비스와의 비교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395F6BBF-AC7E-D8F9-C1CE-25F7C80A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514405"/>
              </p:ext>
            </p:extLst>
          </p:nvPr>
        </p:nvGraphicFramePr>
        <p:xfrm>
          <a:off x="937405" y="2081908"/>
          <a:ext cx="10317190" cy="2694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438">
                  <a:extLst>
                    <a:ext uri="{9D8B030D-6E8A-4147-A177-3AD203B41FA5}">
                      <a16:colId xmlns:a16="http://schemas.microsoft.com/office/drawing/2014/main" val="4248046362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3340170243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705108408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416460364"/>
                    </a:ext>
                  </a:extLst>
                </a:gridCol>
                <a:gridCol w="3036497">
                  <a:extLst>
                    <a:ext uri="{9D8B030D-6E8A-4147-A177-3AD203B41FA5}">
                      <a16:colId xmlns:a16="http://schemas.microsoft.com/office/drawing/2014/main" val="2121232698"/>
                    </a:ext>
                  </a:extLst>
                </a:gridCol>
              </a:tblGrid>
              <a:tr h="6260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Midjourney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NovelAI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Portrait 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우리의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483384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적대적 생성 신경망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확인 불가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8922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GUI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디스코드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기반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91123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001417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수익 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플랫폼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6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260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DFD,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사용한 오픈소스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D9710-E76A-C70F-7A76-79AD822FE1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25" y="585787"/>
            <a:ext cx="6510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6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00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3F7BF-5839-5F12-2199-CA3E3B93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8" y="858532"/>
            <a:ext cx="3246743" cy="324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Facebook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개발한 사용자 인터페이스 구축을 위한 자바스크립트 라이브러리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Single Page Application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개발할 때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9B70B-4B9C-9071-0674-EDB57AA9A475}"/>
              </a:ext>
            </a:extLst>
          </p:cNvPr>
          <p:cNvSpPr txBox="1"/>
          <p:nvPr/>
        </p:nvSpPr>
        <p:spPr>
          <a:xfrm>
            <a:off x="3286125" y="4182030"/>
            <a:ext cx="561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40694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 Native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IOS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안드로이드에서 동시에 개발이 가능한 크로스 플랫폼 앱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React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동일한 문법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DAA775-D9A5-DAC9-3CC3-DA5CE78E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79" y="1059479"/>
            <a:ext cx="225664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357</Words>
  <Application>Microsoft Office PowerPoint</Application>
  <PresentationFormat>와이드스크린</PresentationFormat>
  <Paragraphs>102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맑은 고딕</vt:lpstr>
      <vt:lpstr>Noto Sans KR Light</vt:lpstr>
      <vt:lpstr>Noto Sans KR Medium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BVV792</dc:creator>
  <cp:lastModifiedBy>MASTER</cp:lastModifiedBy>
  <cp:revision>19</cp:revision>
  <dcterms:created xsi:type="dcterms:W3CDTF">2022-11-25T17:08:56Z</dcterms:created>
  <dcterms:modified xsi:type="dcterms:W3CDTF">2022-11-28T06:56:18Z</dcterms:modified>
</cp:coreProperties>
</file>